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0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72" d="100"/>
          <a:sy n="72" d="100"/>
        </p:scale>
        <p:origin x="855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DC1C13-B5F1-4CD5-8E5C-061F4DF992C1}" type="datetimeFigureOut">
              <a:rPr lang="it-IT" smtClean="0"/>
              <a:t>14/11/2025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8B182A-6491-4ADD-8A05-404D3D7E25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1479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E484E-3167-43EE-B3F6-62FF424DFD2D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0584BB-BC60-CB73-4ECA-D4FAED1359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E5B3EB3-8128-A620-EA18-6D229BA23B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E219ABE-8FE4-9FC7-D641-69226C026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3772-B987-4FC1-A76A-621D2766A28E}" type="datetimeFigureOut">
              <a:rPr lang="it-IT" smtClean="0"/>
              <a:t>14/11/2025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1950A01-62DB-AA70-4643-57E0807FD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38B7B8B-0AD1-675D-5C27-7C413A569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CCECD-4298-46CC-8235-4193295CE6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9996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53B205-6A20-2618-EC5C-87BB4EF8D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05F117D-4B03-08F5-4545-6D5999C7A5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BA2F808-9ECE-AAF0-8F6E-0836D2568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3772-B987-4FC1-A76A-621D2766A28E}" type="datetimeFigureOut">
              <a:rPr lang="it-IT" smtClean="0"/>
              <a:t>14/11/2025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178479-0C7B-B1DB-0357-82AA309FF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0E52394-E158-7323-9AE9-928C3E996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CCECD-4298-46CC-8235-4193295CE6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055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D02F235-196F-9E57-9260-63B4D94F17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32DB1E7-133A-7EEB-7AF8-C616A46830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F048B11-9031-1077-D8B2-89B6AEC8B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3772-B987-4FC1-A76A-621D2766A28E}" type="datetimeFigureOut">
              <a:rPr lang="it-IT" smtClean="0"/>
              <a:t>14/11/2025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C662A3-0786-7CBC-6A07-45C911529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3F0F291-681E-B05E-A24B-DADDB0292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CCECD-4298-46CC-8235-4193295CE6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8914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A5F0F50-2311-469A-8F2B-01185118C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D12B-0C5D-4684-AC44-1B19392B02A9}" type="datetimeFigureOut">
              <a:rPr lang="it-IT" smtClean="0"/>
              <a:pPr/>
              <a:t>14/11/2025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B882F9B-0DB7-4C0B-97E6-4D6F3363B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D7CFEE2-6C5B-4FC9-80CA-16D0DB0E9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EAF0-6E14-44E5-987F-059A08F0D10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9895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CB0D48-6CF2-464D-3F6A-4C2F1345C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0FF132-0E16-6625-0264-5A8A3DB63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F7CE51C-099E-969F-BA6C-20597CD53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3772-B987-4FC1-A76A-621D2766A28E}" type="datetimeFigureOut">
              <a:rPr lang="it-IT" smtClean="0"/>
              <a:t>14/11/2025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8EEEA4-DADF-FC03-2CAB-56554150D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45262F3-2229-5478-5A8C-04DBEE019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CCECD-4298-46CC-8235-4193295CE6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1796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A4C933-1085-6436-55F7-400D3073E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D271A16-8C15-9FB2-896E-504C45AEE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022E560-EA5F-442E-9D4B-1ADB7A42C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3772-B987-4FC1-A76A-621D2766A28E}" type="datetimeFigureOut">
              <a:rPr lang="it-IT" smtClean="0"/>
              <a:t>14/11/2025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89B30CE-CB94-3C91-6626-00C0EC057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311636E-9F4C-A364-1F66-0624946A4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CCECD-4298-46CC-8235-4193295CE6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31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807DFE-947D-EB0A-0FEA-E5888F613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42959-2B65-72F2-CADC-7C2F3E3F1A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508FCA0-C83E-C9B5-A614-EFBC8F7F97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07F0784-6476-5C14-F2A0-1E66306F1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3772-B987-4FC1-A76A-621D2766A28E}" type="datetimeFigureOut">
              <a:rPr lang="it-IT" smtClean="0"/>
              <a:t>14/11/2025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CC4DA9D-700D-3A84-F733-24AAD27F8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94AE9CF-C2E8-A4B1-6FDD-F64847B54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CCECD-4298-46CC-8235-4193295CE6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7815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DD06A0-6FF2-F6FB-AADC-3886540BF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D828E18-7279-BDCE-7C8B-1B1D26EA3B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DE9B495-7341-6BDD-96A6-FEF065EF65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60E13DF-00CA-5751-8468-004FBC7F83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BF99AA1-9B4B-CB5A-E3D2-0AAE2ABB25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439259C-F686-FB9D-9D26-70B673294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3772-B987-4FC1-A76A-621D2766A28E}" type="datetimeFigureOut">
              <a:rPr lang="it-IT" smtClean="0"/>
              <a:t>14/11/2025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2DB0C01-F5F9-52F3-988F-D1B81ED38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4021BB0-3E20-1A64-8E5F-402168CE6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CCECD-4298-46CC-8235-4193295CE6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4060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E1D15A-CF30-1D6F-8060-6E8A3AD4C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99F740D-4D46-53CE-7FFB-D6EB68728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3772-B987-4FC1-A76A-621D2766A28E}" type="datetimeFigureOut">
              <a:rPr lang="it-IT" smtClean="0"/>
              <a:t>14/11/2025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2FB8E8E-7381-0C05-4545-19D955C1F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26CB30C-94C6-E6BC-06C3-5FBAA2D66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CCECD-4298-46CC-8235-4193295CE6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1889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CA7D404-C3E1-315B-505B-55E3F95F9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3772-B987-4FC1-A76A-621D2766A28E}" type="datetimeFigureOut">
              <a:rPr lang="it-IT" smtClean="0"/>
              <a:t>14/11/2025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8AE9119-D415-B6AC-C6A0-47D5E30A5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59685E9-E03F-2DA9-5D1E-296BD558E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CCECD-4298-46CC-8235-4193295CE6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6550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D98112-53AD-6B96-1482-683FA18C4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64A58A-F819-5155-A0FB-2334648E2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05D97CC-5185-1EB7-1D77-AB43BB076E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14349D1-9A41-C6CB-3D8B-BF894D36C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3772-B987-4FC1-A76A-621D2766A28E}" type="datetimeFigureOut">
              <a:rPr lang="it-IT" smtClean="0"/>
              <a:t>14/11/2025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BC8498F-103E-E47D-7A63-F5D506C74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1511937-10FB-9773-77D6-FD0AB1DB2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CCECD-4298-46CC-8235-4193295CE6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8761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4E8A42-D677-7679-60BA-A4E9C16CF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9E492B9-D4D1-A2C1-E6DD-1CAD80BC72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52BDA7B-AE15-AE23-043E-DC9F9A271C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81DF22-7637-7CC1-5165-C015E3779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3772-B987-4FC1-A76A-621D2766A28E}" type="datetimeFigureOut">
              <a:rPr lang="it-IT" smtClean="0"/>
              <a:t>14/11/2025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C49DC6E-4769-7826-995C-74A102BB9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6BB654F-D830-2DA0-AB41-0D3AE2EA9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CCECD-4298-46CC-8235-4193295CE6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9232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B707EC2-85D1-34C6-595A-EE706E02D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879D6CD-D67D-13A0-537D-6438CCDBF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4FDE03B-82D5-D417-4951-B10BAA9DC3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F03772-B987-4FC1-A76A-621D2766A28E}" type="datetimeFigureOut">
              <a:rPr lang="it-IT" smtClean="0"/>
              <a:t>14/11/2025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BF6D10-A4E2-AA43-BB82-CFD73CAE9C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7AADC73-D518-83AB-F555-6140AF498B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4CCECD-4298-46CC-8235-4193295CE6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5522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2">
            <a:extLst>
              <a:ext uri="{FF2B5EF4-FFF2-40B4-BE49-F238E27FC236}">
                <a16:creationId xmlns:a16="http://schemas.microsoft.com/office/drawing/2014/main" id="{677E48FB-F837-41CC-886F-14237717855D}"/>
              </a:ext>
            </a:extLst>
          </p:cNvPr>
          <p:cNvSpPr/>
          <p:nvPr/>
        </p:nvSpPr>
        <p:spPr>
          <a:xfrm>
            <a:off x="1" y="1"/>
            <a:ext cx="12245008" cy="687787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3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9EF3A73-2A59-4F6F-A5EB-C08403A3B14B}"/>
              </a:ext>
            </a:extLst>
          </p:cNvPr>
          <p:cNvSpPr txBox="1">
            <a:spLocks noChangeArrowheads="1"/>
          </p:cNvSpPr>
          <p:nvPr/>
        </p:nvSpPr>
        <p:spPr>
          <a:xfrm>
            <a:off x="1315735" y="5669769"/>
            <a:ext cx="9547606" cy="633666"/>
          </a:xfrm>
          <a:prstGeom prst="rect">
            <a:avLst/>
          </a:prstGeom>
          <a:solidFill>
            <a:srgbClr val="004548"/>
          </a:solidFill>
          <a:ln>
            <a:solidFill>
              <a:srgbClr val="85CA3A"/>
            </a:solidFill>
          </a:ln>
        </p:spPr>
        <p:txBody>
          <a:bodyPr wrap="square" lIns="65303" tIns="0" rIns="0" bIns="0" rtlCol="0" anchor="ctr"/>
          <a:lstStyle>
            <a:defPPr>
              <a:defRPr lang="it-IT"/>
            </a:defPPr>
            <a:lvl1pPr defTabSz="914400"/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pPr algn="just" defTabSz="65978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2177" b="1" kern="0" dirty="0" err="1">
                <a:solidFill>
                  <a:schemeClr val="bg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rPr>
              <a:t>Silatech</a:t>
            </a:r>
            <a:r>
              <a:rPr lang="it-IT" sz="2177" b="1" kern="0" dirty="0">
                <a:solidFill>
                  <a:schemeClr val="bg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rPr>
              <a:t> Operations – </a:t>
            </a:r>
            <a:r>
              <a:rPr lang="en-US" sz="2177" b="1" kern="0" dirty="0">
                <a:solidFill>
                  <a:schemeClr val="bg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rPr>
              <a:t>GLOBAL EVALUATION OF CYCLE TIMES</a:t>
            </a:r>
            <a:endParaRPr lang="it-IT" sz="2177" b="1" kern="0" dirty="0">
              <a:solidFill>
                <a:schemeClr val="bg1"/>
              </a:solidFill>
              <a:latin typeface="Segoe UI Semibold" panose="020B0702040204020203" pitchFamily="34" charset="0"/>
              <a:ea typeface="+mj-ea"/>
              <a:cs typeface="Segoe UI Semibold" panose="020B0702040204020203" pitchFamily="34" charset="0"/>
            </a:endParaRPr>
          </a:p>
        </p:txBody>
      </p:sp>
      <p:sp>
        <p:nvSpPr>
          <p:cNvPr id="11" name="object 13">
            <a:extLst>
              <a:ext uri="{FF2B5EF4-FFF2-40B4-BE49-F238E27FC236}">
                <a16:creationId xmlns:a16="http://schemas.microsoft.com/office/drawing/2014/main" id="{9A43CEBF-FD4D-4A0B-B84B-B7216B8BD0FB}"/>
              </a:ext>
            </a:extLst>
          </p:cNvPr>
          <p:cNvSpPr>
            <a:spLocks noChangeAspect="1"/>
          </p:cNvSpPr>
          <p:nvPr/>
        </p:nvSpPr>
        <p:spPr>
          <a:xfrm>
            <a:off x="5599897" y="3365761"/>
            <a:ext cx="4510402" cy="111907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3" dirty="0"/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701476CA-498F-4DD5-BB12-6FFD88074A36}"/>
              </a:ext>
            </a:extLst>
          </p:cNvPr>
          <p:cNvGrpSpPr/>
          <p:nvPr/>
        </p:nvGrpSpPr>
        <p:grpSpPr>
          <a:xfrm>
            <a:off x="6800607" y="4323360"/>
            <a:ext cx="3309692" cy="1302167"/>
            <a:chOff x="6237861" y="4862513"/>
            <a:chExt cx="3947140" cy="1536544"/>
          </a:xfrm>
        </p:grpSpPr>
        <p:sp>
          <p:nvSpPr>
            <p:cNvPr id="14" name="object 14">
              <a:extLst>
                <a:ext uri="{FF2B5EF4-FFF2-40B4-BE49-F238E27FC236}">
                  <a16:creationId xmlns:a16="http://schemas.microsoft.com/office/drawing/2014/main" id="{C03198E5-B7E6-4D7A-A723-DDC0AF4BD10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237861" y="5294313"/>
              <a:ext cx="1349371" cy="88741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633" dirty="0"/>
            </a:p>
          </p:txBody>
        </p:sp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D233CBD9-BB8A-4438-B459-32E4202EFF0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959085" y="5410200"/>
              <a:ext cx="1225916" cy="799799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633"/>
            </a:p>
          </p:txBody>
        </p:sp>
        <p:sp>
          <p:nvSpPr>
            <p:cNvPr id="16" name="object 16">
              <a:extLst>
                <a:ext uri="{FF2B5EF4-FFF2-40B4-BE49-F238E27FC236}">
                  <a16:creationId xmlns:a16="http://schemas.microsoft.com/office/drawing/2014/main" id="{3DA18C16-2C21-403C-94F6-487FB0DEF63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769692" y="4862513"/>
              <a:ext cx="1024141" cy="1536544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633"/>
            </a:p>
          </p:txBody>
        </p:sp>
      </p:grpSp>
      <p:pic>
        <p:nvPicPr>
          <p:cNvPr id="3" name="Immagine 2" descr="Immagine che contiene testo, Carattere, logo, simbolo&#10;&#10;Il contenuto generato dall'IA potrebbe non essere corretto.">
            <a:extLst>
              <a:ext uri="{FF2B5EF4-FFF2-40B4-BE49-F238E27FC236}">
                <a16:creationId xmlns:a16="http://schemas.microsoft.com/office/drawing/2014/main" id="{F89735A7-9366-F61E-FB08-ABDF83E2F58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876" y="3188711"/>
            <a:ext cx="3306735" cy="1473172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006B85CB-90A4-6CD0-95FE-D4BCE23B56A3}"/>
              </a:ext>
            </a:extLst>
          </p:cNvPr>
          <p:cNvSpPr txBox="1"/>
          <p:nvPr/>
        </p:nvSpPr>
        <p:spPr>
          <a:xfrm>
            <a:off x="1642417" y="480910"/>
            <a:ext cx="3306735" cy="259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88" b="1" u="sng" dirty="0"/>
              <a:t>Rif. </a:t>
            </a:r>
            <a:r>
              <a:rPr lang="en-US" sz="1088" b="1" u="sng" dirty="0" err="1"/>
              <a:t>Convenzione</a:t>
            </a:r>
            <a:r>
              <a:rPr lang="en-US" sz="1088" b="1" u="sng" dirty="0"/>
              <a:t> Prot. 1059/2025 del 27/02/2025</a:t>
            </a:r>
            <a:endParaRPr lang="it-IT" sz="1088" b="1" u="sng" dirty="0"/>
          </a:p>
        </p:txBody>
      </p:sp>
    </p:spTree>
    <p:extLst>
      <p:ext uri="{BB962C8B-B14F-4D97-AF65-F5344CB8AC3E}">
        <p14:creationId xmlns:p14="http://schemas.microsoft.com/office/powerpoint/2010/main" val="18917573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 Semibold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Giulio D'Emilia</dc:creator>
  <cp:lastModifiedBy>Giulio D'Emilia</cp:lastModifiedBy>
  <cp:revision>1</cp:revision>
  <dcterms:created xsi:type="dcterms:W3CDTF">2025-11-14T09:01:36Z</dcterms:created>
  <dcterms:modified xsi:type="dcterms:W3CDTF">2025-11-14T09:04:21Z</dcterms:modified>
</cp:coreProperties>
</file>